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1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6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1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7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2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8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8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2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9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6702A-3640-4592-92E8-F42CB72B7DF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5BE37-ED56-40CA-BF60-48716408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Учительская династия Долгих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Династия – это род, несколько поколений, представители которых работают в одной области. У нас есть такая учительская династия – династия Долгих. Их педагогический стаж на сегодняшний день составляет 157 лет.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7480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Федор Андреевич Долгих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2" y="1543665"/>
            <a:ext cx="4277032" cy="38247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Федор Андреевич Долгих – с 1957 года учитель </a:t>
            </a:r>
            <a:r>
              <a:rPr lang="ru-RU" sz="2000" dirty="0" err="1"/>
              <a:t>Башаровской</a:t>
            </a:r>
            <a:r>
              <a:rPr lang="ru-RU" sz="2000" dirty="0"/>
              <a:t> школы, после закрытия которой работал воспитателем интерната при </a:t>
            </a:r>
            <a:r>
              <a:rPr lang="ru-RU" sz="2000" dirty="0" err="1"/>
              <a:t>Совьинской</a:t>
            </a:r>
            <a:r>
              <a:rPr lang="ru-RU" sz="2000" dirty="0"/>
              <a:t> школе до выхода на заслуженный отдых. Его педагогический стаж – 45 лет.</a:t>
            </a:r>
          </a:p>
        </p:txBody>
      </p:sp>
    </p:spTree>
    <p:extLst>
      <p:ext uri="{BB962C8B-B14F-4D97-AF65-F5344CB8AC3E}">
        <p14:creationId xmlns:p14="http://schemas.microsoft.com/office/powerpoint/2010/main" val="487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120877"/>
            <a:ext cx="3718455" cy="1639257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err="1" smtClean="0"/>
              <a:t>Казаева</a:t>
            </a:r>
            <a:r>
              <a:rPr lang="ru-RU" sz="3600" dirty="0" smtClean="0"/>
              <a:t> </a:t>
            </a:r>
            <a:r>
              <a:rPr lang="ru-RU" sz="3600" dirty="0"/>
              <a:t>Тамара </a:t>
            </a:r>
            <a:r>
              <a:rPr lang="ru-RU" sz="3600" dirty="0" smtClean="0"/>
              <a:t>Федоровна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47" y="982663"/>
            <a:ext cx="3669506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/>
              <a:t>Казаева</a:t>
            </a:r>
            <a:r>
              <a:rPr lang="ru-RU" sz="2000" dirty="0"/>
              <a:t> Тамара Федоровна, его дочь, отличник народного просвещения, учитель истории школы № 7 г. </a:t>
            </a:r>
            <a:r>
              <a:rPr lang="ru-RU" sz="2000" dirty="0" smtClean="0"/>
              <a:t>Слободского отработала </a:t>
            </a:r>
            <a:r>
              <a:rPr lang="ru-RU" sz="2000" dirty="0"/>
              <a:t>45 лет.</a:t>
            </a:r>
          </a:p>
        </p:txBody>
      </p:sp>
    </p:spTree>
    <p:extLst>
      <p:ext uri="{BB962C8B-B14F-4D97-AF65-F5344CB8AC3E}">
        <p14:creationId xmlns:p14="http://schemas.microsoft.com/office/powerpoint/2010/main" val="77739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07414"/>
          </a:xfrm>
        </p:spPr>
        <p:txBody>
          <a:bodyPr/>
          <a:lstStyle/>
          <a:p>
            <a:r>
              <a:rPr lang="ru-RU" dirty="0" smtClean="0"/>
              <a:t>Долгих Раиса Алексеевна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1" y="982663"/>
            <a:ext cx="4109884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Долгих Раиса Алексеевна, жена его сына , старший учитель , учитель русского языка и литературы школы с. Совье, с 1990 г. по 2006 г. – директор </a:t>
            </a:r>
            <a:r>
              <a:rPr lang="ru-RU" sz="2000" dirty="0" err="1"/>
              <a:t>Совьинской</a:t>
            </a:r>
            <a:r>
              <a:rPr lang="ru-RU" sz="2000" dirty="0"/>
              <a:t> школы 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4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Долгих Олег Владимирович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5136"/>
            <a:ext cx="5470525" cy="36477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Долгих Олег Владимирович, внук, учитель технологии, педагог дополнительного образования Станции юных техников г. Слободского.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470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156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Учительская династия Долгих</vt:lpstr>
      <vt:lpstr>Федор Андреевич Долгих</vt:lpstr>
      <vt:lpstr>     Казаева Тамара Федоровна </vt:lpstr>
      <vt:lpstr>Долгих Раиса Алексеевна</vt:lpstr>
      <vt:lpstr>Долгих Олег Владимирович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Учительская династия Долгих</dc:title>
  <dc:creator>sovye</dc:creator>
  <cp:lastModifiedBy>sovye</cp:lastModifiedBy>
  <cp:revision>6</cp:revision>
  <dcterms:created xsi:type="dcterms:W3CDTF">2023-06-07T05:27:44Z</dcterms:created>
  <dcterms:modified xsi:type="dcterms:W3CDTF">2023-06-08T06:15:46Z</dcterms:modified>
</cp:coreProperties>
</file>